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70" autoAdjust="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9FBD3-AE97-4DA2-8FEF-50F072D006E3}" type="datetimeFigureOut">
              <a:rPr lang="cs-CZ" smtClean="0"/>
              <a:pPr/>
              <a:t>5.11.2016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E6435-FB0E-4476-AB9E-138E117B57A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E6435-FB0E-4476-AB9E-138E117B57A1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C1FB-4809-4DEF-82A3-F1DD5C60E485}" type="datetimeFigureOut">
              <a:rPr lang="cs-CZ" smtClean="0"/>
              <a:pPr/>
              <a:t>5.11.2016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D8AB-DC50-4734-92BC-A0669521B4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C1FB-4809-4DEF-82A3-F1DD5C60E485}" type="datetimeFigureOut">
              <a:rPr lang="cs-CZ" smtClean="0"/>
              <a:pPr/>
              <a:t>5.11.2016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D8AB-DC50-4734-92BC-A0669521B4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C1FB-4809-4DEF-82A3-F1DD5C60E485}" type="datetimeFigureOut">
              <a:rPr lang="cs-CZ" smtClean="0"/>
              <a:pPr/>
              <a:t>5.11.2016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D8AB-DC50-4734-92BC-A0669521B4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C1FB-4809-4DEF-82A3-F1DD5C60E485}" type="datetimeFigureOut">
              <a:rPr lang="cs-CZ" smtClean="0"/>
              <a:pPr/>
              <a:t>5.11.2016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D8AB-DC50-4734-92BC-A0669521B4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C1FB-4809-4DEF-82A3-F1DD5C60E485}" type="datetimeFigureOut">
              <a:rPr lang="cs-CZ" smtClean="0"/>
              <a:pPr/>
              <a:t>5.11.2016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D8AB-DC50-4734-92BC-A0669521B4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C1FB-4809-4DEF-82A3-F1DD5C60E485}" type="datetimeFigureOut">
              <a:rPr lang="cs-CZ" smtClean="0"/>
              <a:pPr/>
              <a:t>5.11.2016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D8AB-DC50-4734-92BC-A0669521B4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C1FB-4809-4DEF-82A3-F1DD5C60E485}" type="datetimeFigureOut">
              <a:rPr lang="cs-CZ" smtClean="0"/>
              <a:pPr/>
              <a:t>5.11.2016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D8AB-DC50-4734-92BC-A0669521B4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C1FB-4809-4DEF-82A3-F1DD5C60E485}" type="datetimeFigureOut">
              <a:rPr lang="cs-CZ" smtClean="0"/>
              <a:pPr/>
              <a:t>5.11.2016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D8AB-DC50-4734-92BC-A0669521B4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C1FB-4809-4DEF-82A3-F1DD5C60E485}" type="datetimeFigureOut">
              <a:rPr lang="cs-CZ" smtClean="0"/>
              <a:pPr/>
              <a:t>5.11.2016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D8AB-DC50-4734-92BC-A0669521B4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C1FB-4809-4DEF-82A3-F1DD5C60E485}" type="datetimeFigureOut">
              <a:rPr lang="cs-CZ" smtClean="0"/>
              <a:pPr/>
              <a:t>5.11.2016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D8AB-DC50-4734-92BC-A0669521B4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C1FB-4809-4DEF-82A3-F1DD5C60E485}" type="datetimeFigureOut">
              <a:rPr lang="cs-CZ" smtClean="0"/>
              <a:pPr/>
              <a:t>5.11.2016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AF5D8AB-DC50-4734-92BC-A0669521B48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D7C1FB-4809-4DEF-82A3-F1DD5C60E485}" type="datetimeFigureOut">
              <a:rPr lang="cs-CZ" smtClean="0"/>
              <a:pPr/>
              <a:t>5.11.2016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F5D8AB-DC50-4734-92BC-A0669521B48B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SEVERNÍ</a:t>
            </a:r>
            <a:br>
              <a:rPr lang="cs-CZ" dirty="0" smtClean="0"/>
            </a:br>
            <a:r>
              <a:rPr lang="cs-CZ" dirty="0" smtClean="0"/>
              <a:t>EVROPA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400" dirty="0" smtClean="0">
                <a:solidFill>
                  <a:srgbClr val="FF0000"/>
                </a:solidFill>
              </a:rPr>
              <a:t>                               </a:t>
            </a:r>
          </a:p>
        </p:txBody>
      </p:sp>
      <p:pic>
        <p:nvPicPr>
          <p:cNvPr id="1026" name="Picture 2" descr="C:\Users\User\Desktop\suo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988840"/>
            <a:ext cx="2376264" cy="1320147"/>
          </a:xfrm>
          <a:prstGeom prst="rect">
            <a:avLst/>
          </a:prstGeom>
          <a:noFill/>
        </p:spPr>
      </p:pic>
      <p:pic>
        <p:nvPicPr>
          <p:cNvPr id="1027" name="Picture 3" descr="C:\Users\User\Desktop\norso2.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060848"/>
            <a:ext cx="1912600" cy="1163448"/>
          </a:xfrm>
          <a:prstGeom prst="rect">
            <a:avLst/>
          </a:prstGeom>
          <a:noFill/>
        </p:spPr>
      </p:pic>
      <p:pic>
        <p:nvPicPr>
          <p:cNvPr id="1028" name="Picture 4" descr="C:\Users\User\Desktop\swed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149080"/>
            <a:ext cx="2455212" cy="1381473"/>
          </a:xfrm>
          <a:prstGeom prst="rect">
            <a:avLst/>
          </a:prstGeom>
          <a:noFill/>
        </p:spPr>
      </p:pic>
      <p:pic>
        <p:nvPicPr>
          <p:cNvPr id="1029" name="Picture 5" descr="C:\Users\User\Desktop\denmar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4077072"/>
            <a:ext cx="1785798" cy="1116124"/>
          </a:xfrm>
          <a:prstGeom prst="rect">
            <a:avLst/>
          </a:prstGeom>
          <a:noFill/>
        </p:spPr>
      </p:pic>
      <p:pic>
        <p:nvPicPr>
          <p:cNvPr id="2050" name="Picture 2" descr="C:\Users\User\Desktop\se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3356992"/>
            <a:ext cx="2664296" cy="2433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NORGE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2"/>
                </a:solidFill>
              </a:rPr>
              <a:t>Hlavní město</a:t>
            </a:r>
            <a:r>
              <a:rPr lang="cs-CZ" dirty="0" smtClean="0"/>
              <a:t>:</a:t>
            </a:r>
            <a:r>
              <a:rPr lang="cs-CZ" b="1" dirty="0" smtClean="0">
                <a:solidFill>
                  <a:srgbClr val="C00000"/>
                </a:solidFill>
              </a:rPr>
              <a:t>OSLO</a:t>
            </a:r>
          </a:p>
          <a:p>
            <a:r>
              <a:rPr lang="cs-CZ" b="1" dirty="0" smtClean="0">
                <a:solidFill>
                  <a:schemeClr val="tx2"/>
                </a:solidFill>
              </a:rPr>
              <a:t>Počet obyvatel:</a:t>
            </a:r>
            <a:r>
              <a:rPr lang="cs-CZ" b="1" dirty="0" smtClean="0">
                <a:solidFill>
                  <a:srgbClr val="C00000"/>
                </a:solidFill>
              </a:rPr>
              <a:t>5</a:t>
            </a:r>
            <a:r>
              <a:rPr lang="cs-CZ" b="1" dirty="0" smtClean="0">
                <a:solidFill>
                  <a:schemeClr val="tx2"/>
                </a:solidFill>
              </a:rPr>
              <a:t> </a:t>
            </a:r>
            <a:r>
              <a:rPr lang="cs-CZ" b="1" dirty="0" smtClean="0">
                <a:solidFill>
                  <a:srgbClr val="C00000"/>
                </a:solidFill>
              </a:rPr>
              <a:t>213 985</a:t>
            </a:r>
          </a:p>
          <a:p>
            <a:r>
              <a:rPr lang="cs-CZ" b="1" dirty="0" smtClean="0">
                <a:solidFill>
                  <a:schemeClr val="tx2"/>
                </a:solidFill>
              </a:rPr>
              <a:t>Jazyk</a:t>
            </a:r>
            <a:r>
              <a:rPr lang="cs-CZ" b="1" dirty="0" smtClean="0">
                <a:solidFill>
                  <a:srgbClr val="C00000"/>
                </a:solidFill>
              </a:rPr>
              <a:t>:Norština</a:t>
            </a:r>
          </a:p>
          <a:p>
            <a:r>
              <a:rPr lang="cs-CZ" b="1" dirty="0" smtClean="0">
                <a:solidFill>
                  <a:schemeClr val="tx2"/>
                </a:solidFill>
              </a:rPr>
              <a:t>Státní zřízení:</a:t>
            </a:r>
            <a:r>
              <a:rPr lang="cs-CZ" b="1" dirty="0" smtClean="0">
                <a:solidFill>
                  <a:srgbClr val="C00000"/>
                </a:solidFill>
              </a:rPr>
              <a:t>Monarchie</a:t>
            </a:r>
          </a:p>
          <a:p>
            <a:r>
              <a:rPr lang="cs-CZ" b="1" dirty="0" smtClean="0">
                <a:solidFill>
                  <a:schemeClr val="tx2"/>
                </a:solidFill>
              </a:rPr>
              <a:t>Měna:</a:t>
            </a:r>
            <a:r>
              <a:rPr lang="cs-CZ" b="1" dirty="0" smtClean="0">
                <a:solidFill>
                  <a:srgbClr val="C00000"/>
                </a:solidFill>
              </a:rPr>
              <a:t>Norská koruna</a:t>
            </a:r>
            <a:r>
              <a:rPr lang="cs-CZ" b="1" dirty="0" smtClean="0">
                <a:solidFill>
                  <a:srgbClr val="C00000"/>
                </a:solidFill>
              </a:rPr>
              <a:t>                         </a:t>
            </a:r>
            <a:endParaRPr lang="cs-CZ" b="1" dirty="0" smtClean="0">
              <a:solidFill>
                <a:srgbClr val="C00000"/>
              </a:solidFill>
            </a:endParaRPr>
          </a:p>
          <a:p>
            <a:r>
              <a:rPr lang="cs-CZ" b="1" dirty="0" smtClean="0">
                <a:solidFill>
                  <a:schemeClr val="tx2"/>
                </a:solidFill>
              </a:rPr>
              <a:t>Zajímavosti:</a:t>
            </a:r>
            <a:r>
              <a:rPr lang="cs-CZ" b="1" dirty="0" smtClean="0">
                <a:solidFill>
                  <a:srgbClr val="C00000"/>
                </a:solidFill>
              </a:rPr>
              <a:t>Rybolov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                         Král </a:t>
            </a:r>
            <a:r>
              <a:rPr lang="cs-CZ" b="1" dirty="0" err="1" smtClean="0">
                <a:solidFill>
                  <a:srgbClr val="C00000"/>
                </a:solidFill>
              </a:rPr>
              <a:t>Harald</a:t>
            </a:r>
            <a:r>
              <a:rPr lang="cs-CZ" b="1" dirty="0" smtClean="0">
                <a:solidFill>
                  <a:srgbClr val="C00000"/>
                </a:solidFill>
              </a:rPr>
              <a:t> V.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                         Hrad </a:t>
            </a:r>
            <a:r>
              <a:rPr lang="cs-CZ" b="1" dirty="0" err="1" smtClean="0">
                <a:solidFill>
                  <a:srgbClr val="C00000"/>
                </a:solidFill>
              </a:rPr>
              <a:t>Akershus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2051" name="Picture 3" descr="C:\Users\User\Desktop\norsk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548680"/>
            <a:ext cx="2304256" cy="1282702"/>
          </a:xfrm>
          <a:prstGeom prst="rect">
            <a:avLst/>
          </a:prstGeom>
          <a:noFill/>
        </p:spPr>
      </p:pic>
      <p:pic>
        <p:nvPicPr>
          <p:cNvPr id="2052" name="Picture 4" descr="C:\Users\User\Desktop\znak n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0"/>
            <a:ext cx="1050414" cy="1872208"/>
          </a:xfrm>
          <a:prstGeom prst="rect">
            <a:avLst/>
          </a:prstGeom>
          <a:noFill/>
        </p:spPr>
      </p:pic>
      <p:pic>
        <p:nvPicPr>
          <p:cNvPr id="3074" name="Picture 2" descr="C:\Users\User\Desktop\190834blab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90509">
            <a:off x="5575154" y="2687277"/>
            <a:ext cx="2663990" cy="1257560"/>
          </a:xfrm>
          <a:prstGeom prst="rect">
            <a:avLst/>
          </a:prstGeom>
          <a:noFill/>
        </p:spPr>
      </p:pic>
      <p:pic>
        <p:nvPicPr>
          <p:cNvPr id="3075" name="Picture 3" descr="C:\Users\User\Desktop\o velky haral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797152"/>
            <a:ext cx="1512168" cy="1845496"/>
          </a:xfrm>
          <a:prstGeom prst="rect">
            <a:avLst/>
          </a:prstGeom>
          <a:noFill/>
        </p:spPr>
      </p:pic>
      <p:pic>
        <p:nvPicPr>
          <p:cNvPr id="3076" name="Picture 4" descr="C:\Users\User\Desktop\aaa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4797152"/>
            <a:ext cx="3228768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SVERIGE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CC00"/>
                </a:solidFill>
              </a:rPr>
              <a:t>Hlavní město:</a:t>
            </a:r>
            <a:r>
              <a:rPr lang="cs-CZ" b="1" dirty="0" smtClean="0">
                <a:solidFill>
                  <a:schemeClr val="tx2"/>
                </a:solidFill>
              </a:rPr>
              <a:t>Stockholm</a:t>
            </a:r>
          </a:p>
          <a:p>
            <a:r>
              <a:rPr lang="cs-CZ" b="1" dirty="0" smtClean="0">
                <a:solidFill>
                  <a:srgbClr val="FFCC00"/>
                </a:solidFill>
              </a:rPr>
              <a:t>Počet obyvatel:</a:t>
            </a:r>
            <a:r>
              <a:rPr lang="cs-CZ" b="1" dirty="0" smtClean="0">
                <a:solidFill>
                  <a:schemeClr val="tx2"/>
                </a:solidFill>
              </a:rPr>
              <a:t>9 555 893 </a:t>
            </a:r>
          </a:p>
          <a:p>
            <a:r>
              <a:rPr lang="cs-CZ" b="1" dirty="0" smtClean="0">
                <a:solidFill>
                  <a:srgbClr val="FFCC00"/>
                </a:solidFill>
              </a:rPr>
              <a:t>Jazyk:</a:t>
            </a:r>
            <a:r>
              <a:rPr lang="cs-CZ" b="1" dirty="0" smtClean="0">
                <a:solidFill>
                  <a:schemeClr val="tx2"/>
                </a:solidFill>
              </a:rPr>
              <a:t>Švédština </a:t>
            </a:r>
          </a:p>
          <a:p>
            <a:r>
              <a:rPr lang="cs-CZ" b="1" dirty="0" smtClean="0">
                <a:solidFill>
                  <a:srgbClr val="FFCC00"/>
                </a:solidFill>
              </a:rPr>
              <a:t>Státní zřízení:</a:t>
            </a:r>
            <a:r>
              <a:rPr lang="cs-CZ" b="1" dirty="0" smtClean="0">
                <a:solidFill>
                  <a:schemeClr val="tx2"/>
                </a:solidFill>
              </a:rPr>
              <a:t>Monarchie </a:t>
            </a:r>
          </a:p>
          <a:p>
            <a:r>
              <a:rPr lang="cs-CZ" b="1" dirty="0" smtClean="0">
                <a:solidFill>
                  <a:srgbClr val="FFCC00"/>
                </a:solidFill>
              </a:rPr>
              <a:t>Měna:</a:t>
            </a:r>
            <a:r>
              <a:rPr lang="cs-CZ" b="1" dirty="0" smtClean="0">
                <a:solidFill>
                  <a:schemeClr val="tx2"/>
                </a:solidFill>
              </a:rPr>
              <a:t>Švédská koruna </a:t>
            </a:r>
          </a:p>
          <a:p>
            <a:r>
              <a:rPr lang="cs-CZ" b="1" dirty="0" smtClean="0">
                <a:solidFill>
                  <a:srgbClr val="FFCC00"/>
                </a:solidFill>
              </a:rPr>
              <a:t>Zajímavosti:</a:t>
            </a:r>
            <a:r>
              <a:rPr lang="cs-CZ" b="1" dirty="0" err="1" smtClean="0">
                <a:solidFill>
                  <a:schemeClr val="tx2"/>
                </a:solidFill>
              </a:rPr>
              <a:t>Zlatan</a:t>
            </a:r>
            <a:r>
              <a:rPr lang="cs-CZ" b="1" dirty="0" smtClean="0">
                <a:solidFill>
                  <a:schemeClr val="tx2"/>
                </a:solidFill>
              </a:rPr>
              <a:t> </a:t>
            </a:r>
            <a:r>
              <a:rPr lang="cs-CZ" b="1" dirty="0" err="1" smtClean="0">
                <a:solidFill>
                  <a:schemeClr val="tx2"/>
                </a:solidFill>
              </a:rPr>
              <a:t>Ibrahimovič</a:t>
            </a:r>
            <a:endParaRPr lang="cs-CZ" b="1" dirty="0" smtClean="0">
              <a:solidFill>
                <a:schemeClr val="tx2"/>
              </a:solidFill>
            </a:endParaRPr>
          </a:p>
          <a:p>
            <a:r>
              <a:rPr lang="cs-CZ" b="1" dirty="0" smtClean="0">
                <a:solidFill>
                  <a:schemeClr val="tx2"/>
                </a:solidFill>
              </a:rPr>
              <a:t> </a:t>
            </a:r>
            <a:r>
              <a:rPr lang="cs-CZ" b="1" dirty="0" smtClean="0">
                <a:solidFill>
                  <a:schemeClr val="tx2"/>
                </a:solidFill>
              </a:rPr>
              <a:t>                       Karel XVI. Gustav </a:t>
            </a:r>
          </a:p>
          <a:p>
            <a:r>
              <a:rPr lang="cs-CZ" b="1" dirty="0" smtClean="0">
                <a:solidFill>
                  <a:schemeClr val="tx2"/>
                </a:solidFill>
              </a:rPr>
              <a:t> </a:t>
            </a:r>
            <a:r>
              <a:rPr lang="cs-CZ" b="1" dirty="0" smtClean="0">
                <a:solidFill>
                  <a:schemeClr val="tx2"/>
                </a:solidFill>
              </a:rPr>
              <a:t>                       Hrad Uppsala </a:t>
            </a:r>
            <a:endParaRPr lang="cs-CZ" b="1" dirty="0">
              <a:solidFill>
                <a:srgbClr val="FFCC00"/>
              </a:solidFill>
            </a:endParaRPr>
          </a:p>
        </p:txBody>
      </p:sp>
      <p:pic>
        <p:nvPicPr>
          <p:cNvPr id="3074" name="Picture 2" descr="C:\Users\User\Desktop\swed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692696"/>
            <a:ext cx="2016224" cy="1134468"/>
          </a:xfrm>
          <a:prstGeom prst="rect">
            <a:avLst/>
          </a:prstGeom>
          <a:noFill/>
        </p:spPr>
      </p:pic>
      <p:pic>
        <p:nvPicPr>
          <p:cNvPr id="3075" name="Picture 3" descr="C:\Users\User\Desktop\znak s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0"/>
            <a:ext cx="1728192" cy="2009526"/>
          </a:xfrm>
          <a:prstGeom prst="rect">
            <a:avLst/>
          </a:prstGeom>
          <a:noFill/>
        </p:spPr>
      </p:pic>
      <p:pic>
        <p:nvPicPr>
          <p:cNvPr id="4098" name="Picture 2" descr="C:\Users\User\Desktop\Zlatan-Ibrahimovicv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5768" y="3429000"/>
            <a:ext cx="2088232" cy="1566174"/>
          </a:xfrm>
          <a:prstGeom prst="rect">
            <a:avLst/>
          </a:prstGeom>
          <a:noFill/>
        </p:spPr>
      </p:pic>
      <p:pic>
        <p:nvPicPr>
          <p:cNvPr id="4099" name="Picture 3" descr="C:\Users\User\Desktop\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797152"/>
            <a:ext cx="2376264" cy="1534240"/>
          </a:xfrm>
          <a:prstGeom prst="rect">
            <a:avLst/>
          </a:prstGeom>
          <a:noFill/>
        </p:spPr>
      </p:pic>
      <p:pic>
        <p:nvPicPr>
          <p:cNvPr id="4100" name="Picture 4" descr="C:\Users\User\Desktop\220px-Uppsala_slott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5273227"/>
            <a:ext cx="2547565" cy="1584773"/>
          </a:xfrm>
          <a:prstGeom prst="rect">
            <a:avLst/>
          </a:prstGeom>
          <a:noFill/>
        </p:spPr>
      </p:pic>
      <p:pic>
        <p:nvPicPr>
          <p:cNvPr id="4101" name="Picture 5" descr="C:\Users\User\Desktop\ny1krona_bak_low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2132856"/>
            <a:ext cx="1680344" cy="178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accent1"/>
                </a:solidFill>
              </a:rPr>
              <a:t>SUOMI</a:t>
            </a:r>
            <a:endParaRPr lang="cs-CZ" b="1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cs-CZ" sz="4300" b="1" dirty="0" smtClean="0">
                <a:solidFill>
                  <a:schemeClr val="accent2"/>
                </a:solidFill>
              </a:rPr>
              <a:t>Hlavní město</a:t>
            </a:r>
            <a:r>
              <a:rPr lang="cs-CZ" sz="4300" dirty="0" smtClean="0">
                <a:solidFill>
                  <a:schemeClr val="accent2"/>
                </a:solidFill>
              </a:rPr>
              <a:t>:</a:t>
            </a:r>
            <a:r>
              <a:rPr lang="cs-CZ" sz="4300" b="1" dirty="0" smtClean="0">
                <a:solidFill>
                  <a:schemeClr val="accent2"/>
                </a:solidFill>
              </a:rPr>
              <a:t>Helsinky </a:t>
            </a:r>
          </a:p>
          <a:p>
            <a:pPr>
              <a:buNone/>
            </a:pPr>
            <a:r>
              <a:rPr lang="cs-CZ" sz="4300" b="1" dirty="0" smtClean="0">
                <a:solidFill>
                  <a:schemeClr val="accent2"/>
                </a:solidFill>
              </a:rPr>
              <a:t>Počet obyvatel:5 429 894 </a:t>
            </a:r>
          </a:p>
          <a:p>
            <a:pPr>
              <a:buNone/>
            </a:pPr>
            <a:r>
              <a:rPr lang="cs-CZ" sz="4300" b="1" dirty="0" smtClean="0">
                <a:solidFill>
                  <a:schemeClr val="accent2"/>
                </a:solidFill>
              </a:rPr>
              <a:t>Jazyk:Finština </a:t>
            </a:r>
          </a:p>
          <a:p>
            <a:pPr>
              <a:buNone/>
            </a:pPr>
            <a:r>
              <a:rPr lang="cs-CZ" sz="4300" b="1" dirty="0" smtClean="0">
                <a:solidFill>
                  <a:schemeClr val="accent2"/>
                </a:solidFill>
              </a:rPr>
              <a:t>Státní zřízení:Republika </a:t>
            </a:r>
          </a:p>
          <a:p>
            <a:pPr>
              <a:buNone/>
            </a:pPr>
            <a:r>
              <a:rPr lang="cs-CZ" sz="4300" b="1" dirty="0" smtClean="0">
                <a:solidFill>
                  <a:schemeClr val="accent2"/>
                </a:solidFill>
              </a:rPr>
              <a:t>Měna:Euro </a:t>
            </a:r>
          </a:p>
          <a:p>
            <a:pPr>
              <a:buNone/>
            </a:pPr>
            <a:r>
              <a:rPr lang="cs-CZ" b="1" dirty="0" smtClean="0">
                <a:solidFill>
                  <a:schemeClr val="accent2"/>
                </a:solidFill>
              </a:rPr>
              <a:t> </a:t>
            </a:r>
            <a:r>
              <a:rPr lang="cs-CZ" b="1" dirty="0" smtClean="0">
                <a:solidFill>
                  <a:schemeClr val="accent2"/>
                </a:solidFill>
              </a:rPr>
              <a:t> </a:t>
            </a:r>
            <a:r>
              <a:rPr lang="cs-CZ" sz="4600" b="1" dirty="0" smtClean="0">
                <a:solidFill>
                  <a:schemeClr val="accent2"/>
                </a:solidFill>
              </a:rPr>
              <a:t>Zajímavosti:</a:t>
            </a:r>
            <a:r>
              <a:rPr lang="cs-CZ" sz="4600" b="1" dirty="0" err="1" smtClean="0">
                <a:solidFill>
                  <a:schemeClr val="accent2"/>
                </a:solidFill>
              </a:rPr>
              <a:t>Tuukka</a:t>
            </a:r>
            <a:r>
              <a:rPr lang="cs-CZ" sz="4600" b="1" dirty="0" smtClean="0">
                <a:solidFill>
                  <a:schemeClr val="accent2"/>
                </a:solidFill>
              </a:rPr>
              <a:t> </a:t>
            </a:r>
            <a:r>
              <a:rPr lang="cs-CZ" sz="4600" b="1" dirty="0" err="1" smtClean="0">
                <a:solidFill>
                  <a:schemeClr val="accent2"/>
                </a:solidFill>
              </a:rPr>
              <a:t>Rask</a:t>
            </a:r>
            <a:r>
              <a:rPr lang="cs-CZ" sz="4600" b="1" dirty="0" smtClean="0">
                <a:solidFill>
                  <a:schemeClr val="accent2"/>
                </a:solidFill>
              </a:rPr>
              <a:t> </a:t>
            </a:r>
          </a:p>
          <a:p>
            <a:pPr>
              <a:buNone/>
            </a:pPr>
            <a:r>
              <a:rPr lang="cs-CZ" sz="5100" b="1" dirty="0" smtClean="0">
                <a:solidFill>
                  <a:schemeClr val="accent1"/>
                </a:solidFill>
              </a:rPr>
              <a:t>                      </a:t>
            </a:r>
            <a:r>
              <a:rPr lang="cs-CZ" sz="5100" b="1" dirty="0" smtClean="0">
                <a:solidFill>
                  <a:schemeClr val="accent2"/>
                </a:solidFill>
              </a:rPr>
              <a:t>Sauli </a:t>
            </a:r>
            <a:r>
              <a:rPr lang="cs-CZ" sz="5100" b="1" dirty="0" err="1" smtClean="0">
                <a:solidFill>
                  <a:schemeClr val="accent2"/>
                </a:solidFill>
              </a:rPr>
              <a:t>Niinistö</a:t>
            </a:r>
            <a:r>
              <a:rPr lang="cs-CZ" sz="5100" b="1" dirty="0" smtClean="0">
                <a:solidFill>
                  <a:schemeClr val="accent2"/>
                </a:solidFill>
              </a:rPr>
              <a:t>   </a:t>
            </a:r>
          </a:p>
          <a:p>
            <a:pPr>
              <a:buNone/>
            </a:pPr>
            <a:r>
              <a:rPr lang="cs-CZ" sz="5100" b="1" dirty="0" smtClean="0">
                <a:solidFill>
                  <a:schemeClr val="accent2"/>
                </a:solidFill>
              </a:rPr>
              <a:t> </a:t>
            </a:r>
            <a:r>
              <a:rPr lang="cs-CZ" sz="5100" b="1" dirty="0" smtClean="0">
                <a:solidFill>
                  <a:schemeClr val="accent2"/>
                </a:solidFill>
              </a:rPr>
              <a:t>                      </a:t>
            </a:r>
            <a:r>
              <a:rPr lang="cs-CZ" sz="5100" b="1" dirty="0" err="1" smtClean="0">
                <a:solidFill>
                  <a:schemeClr val="accent2"/>
                </a:solidFill>
              </a:rPr>
              <a:t>Finlandia</a:t>
            </a:r>
            <a:r>
              <a:rPr lang="cs-CZ" sz="5100" b="1" dirty="0" smtClean="0">
                <a:solidFill>
                  <a:schemeClr val="accent2"/>
                </a:solidFill>
              </a:rPr>
              <a:t> vodka </a:t>
            </a:r>
          </a:p>
          <a:p>
            <a:pPr>
              <a:buNone/>
            </a:pPr>
            <a:r>
              <a:rPr lang="cs-CZ" sz="5100" b="1" dirty="0" smtClean="0">
                <a:solidFill>
                  <a:schemeClr val="accent2"/>
                </a:solidFill>
              </a:rPr>
              <a:t> </a:t>
            </a:r>
            <a:r>
              <a:rPr lang="cs-CZ" sz="5100" b="1" dirty="0" smtClean="0">
                <a:solidFill>
                  <a:schemeClr val="accent2"/>
                </a:solidFill>
              </a:rPr>
              <a:t>                      </a:t>
            </a:r>
          </a:p>
          <a:p>
            <a:pPr>
              <a:buNone/>
            </a:pPr>
            <a:endParaRPr lang="cs-CZ" b="1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cs-CZ" b="1" dirty="0" smtClean="0">
                <a:solidFill>
                  <a:schemeClr val="accent2"/>
                </a:solidFill>
              </a:rPr>
              <a:t> </a:t>
            </a:r>
          </a:p>
          <a:p>
            <a:pPr>
              <a:buNone/>
            </a:pPr>
            <a:r>
              <a:rPr lang="cs-CZ" b="1" dirty="0" smtClean="0">
                <a:solidFill>
                  <a:schemeClr val="accent2"/>
                </a:solidFill>
              </a:rPr>
              <a:t> </a:t>
            </a:r>
          </a:p>
          <a:p>
            <a:pPr>
              <a:buNone/>
            </a:pPr>
            <a:r>
              <a:rPr lang="cs-CZ" b="1" dirty="0" smtClean="0">
                <a:solidFill>
                  <a:schemeClr val="accent2"/>
                </a:solidFill>
              </a:rPr>
              <a:t> </a:t>
            </a:r>
          </a:p>
          <a:p>
            <a:pPr>
              <a:buNone/>
            </a:pPr>
            <a:r>
              <a:rPr lang="cs-CZ" b="1" dirty="0" smtClean="0">
                <a:solidFill>
                  <a:schemeClr val="accent2"/>
                </a:solidFill>
              </a:rPr>
              <a:t> </a:t>
            </a:r>
          </a:p>
          <a:p>
            <a:pPr>
              <a:buNone/>
            </a:pPr>
            <a:endParaRPr lang="cs-CZ" b="1" dirty="0">
              <a:solidFill>
                <a:schemeClr val="accent2"/>
              </a:solidFill>
            </a:endParaRPr>
          </a:p>
        </p:txBody>
      </p:sp>
      <p:pic>
        <p:nvPicPr>
          <p:cNvPr id="4099" name="Picture 3" descr="C:\Users\User\Desktop\znak f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8640"/>
            <a:ext cx="1261021" cy="1576276"/>
          </a:xfrm>
          <a:prstGeom prst="rect">
            <a:avLst/>
          </a:prstGeom>
          <a:noFill/>
        </p:spPr>
      </p:pic>
      <p:pic>
        <p:nvPicPr>
          <p:cNvPr id="1027" name="Picture 3" descr="C:\Users\User\Desktop\suomi2.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76672"/>
            <a:ext cx="2166566" cy="1323826"/>
          </a:xfrm>
          <a:prstGeom prst="rect">
            <a:avLst/>
          </a:prstGeom>
          <a:noFill/>
        </p:spPr>
      </p:pic>
      <p:pic>
        <p:nvPicPr>
          <p:cNvPr id="1028" name="Picture 4" descr="C:\Users\User\Desktop\o velky ras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852936"/>
            <a:ext cx="2380580" cy="1639155"/>
          </a:xfrm>
          <a:prstGeom prst="rect">
            <a:avLst/>
          </a:prstGeom>
          <a:noFill/>
        </p:spPr>
      </p:pic>
      <p:pic>
        <p:nvPicPr>
          <p:cNvPr id="1029" name="Picture 5" descr="C:\Users\User\Desktop\Sauli_Niinistö_cropped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365104"/>
            <a:ext cx="1656184" cy="2216665"/>
          </a:xfrm>
          <a:prstGeom prst="rect">
            <a:avLst/>
          </a:prstGeom>
          <a:noFill/>
        </p:spPr>
      </p:pic>
      <p:pic>
        <p:nvPicPr>
          <p:cNvPr id="1030" name="Picture 6" descr="C:\Users\User\Desktop\finsko-5-euro-liska-v-provincii-vlastni-finsko-_-167a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4941168"/>
            <a:ext cx="2741612" cy="1370806"/>
          </a:xfrm>
          <a:prstGeom prst="rect">
            <a:avLst/>
          </a:prstGeom>
          <a:noFill/>
        </p:spPr>
      </p:pic>
      <p:pic>
        <p:nvPicPr>
          <p:cNvPr id="1031" name="Picture 7" descr="C:\Users\User\Desktop\finlandia-vodk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4797152"/>
            <a:ext cx="1645320" cy="1645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DANMARK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Hlavní město:Kodaň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Počet obyvatel:5 608 784 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Jazyk:Dánština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Státní zřízení:Monarchie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Měna:Dánská koruna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Zajímavosti:Lego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smtClean="0">
                <a:solidFill>
                  <a:srgbClr val="C00000"/>
                </a:solidFill>
              </a:rPr>
              <a:t>                       Házená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                        Markéta II.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User\Desktop\denm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76672"/>
            <a:ext cx="2088232" cy="1305145"/>
          </a:xfrm>
          <a:prstGeom prst="rect">
            <a:avLst/>
          </a:prstGeom>
          <a:noFill/>
        </p:spPr>
      </p:pic>
      <p:pic>
        <p:nvPicPr>
          <p:cNvPr id="5123" name="Picture 3" descr="C:\Users\User\Desktop\znak 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0"/>
            <a:ext cx="1056311" cy="1848545"/>
          </a:xfrm>
          <a:prstGeom prst="rect">
            <a:avLst/>
          </a:prstGeom>
          <a:noFill/>
        </p:spPr>
      </p:pic>
      <p:pic>
        <p:nvPicPr>
          <p:cNvPr id="5" name="Picture 3" descr="C:\Users\User\Desktop\le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3429000"/>
            <a:ext cx="1440160" cy="1440160"/>
          </a:xfrm>
          <a:prstGeom prst="rect">
            <a:avLst/>
          </a:prstGeom>
          <a:noFill/>
        </p:spPr>
      </p:pic>
      <p:pic>
        <p:nvPicPr>
          <p:cNvPr id="5124" name="Picture 4" descr="C:\Users\User\Desktop\klipart1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276872"/>
            <a:ext cx="1872208" cy="1604442"/>
          </a:xfrm>
          <a:prstGeom prst="rect">
            <a:avLst/>
          </a:prstGeom>
          <a:noFill/>
        </p:spPr>
      </p:pic>
      <p:pic>
        <p:nvPicPr>
          <p:cNvPr id="5125" name="Picture 5" descr="C:\Users\User\Desktop\vochechu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4797152"/>
            <a:ext cx="1512168" cy="1789399"/>
          </a:xfrm>
          <a:prstGeom prst="rect">
            <a:avLst/>
          </a:prstGeom>
          <a:noFill/>
        </p:spPr>
      </p:pic>
      <p:pic>
        <p:nvPicPr>
          <p:cNvPr id="5126" name="Picture 6" descr="C:\Users\User\Desktop\danske_minc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5373216"/>
            <a:ext cx="3240360" cy="1121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628800"/>
            <a:ext cx="7851648" cy="161277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rgbClr val="C00000"/>
                </a:solidFill>
              </a:rPr>
              <a:t>DĚKUJEME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>
                <a:solidFill>
                  <a:schemeClr val="tx1"/>
                </a:solidFill>
              </a:rPr>
              <a:t>Z</a:t>
            </a:r>
            <a:r>
              <a:rPr lang="cs-CZ" dirty="0" smtClean="0">
                <a:solidFill>
                  <a:schemeClr val="bg2"/>
                </a:solidFill>
              </a:rPr>
              <a:t>A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>
                <a:solidFill>
                  <a:srgbClr val="FFCC00"/>
                </a:solidFill>
              </a:rPr>
              <a:t>POZORNOST</a:t>
            </a:r>
            <a:endParaRPr lang="cs-CZ" dirty="0">
              <a:solidFill>
                <a:srgbClr val="FFCC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cs-CZ" dirty="0" err="1" smtClean="0"/>
              <a:t>Rampula</a:t>
            </a:r>
            <a:r>
              <a:rPr lang="cs-CZ" dirty="0" smtClean="0"/>
              <a:t> </a:t>
            </a:r>
          </a:p>
          <a:p>
            <a:pPr algn="l"/>
            <a:r>
              <a:rPr lang="cs-CZ" dirty="0" smtClean="0">
                <a:solidFill>
                  <a:schemeClr val="bg1"/>
                </a:solidFill>
              </a:rPr>
              <a:t>Šedivý  </a:t>
            </a:r>
          </a:p>
          <a:p>
            <a:pPr algn="l"/>
            <a:r>
              <a:rPr lang="cs-CZ" sz="1800" dirty="0" smtClean="0">
                <a:solidFill>
                  <a:schemeClr val="bg1"/>
                </a:solidFill>
              </a:rPr>
              <a:t>Zdroje:</a:t>
            </a:r>
            <a:r>
              <a:rPr lang="cs-CZ" sz="1800" dirty="0" err="1" smtClean="0">
                <a:solidFill>
                  <a:schemeClr val="bg1"/>
                </a:solidFill>
              </a:rPr>
              <a:t>Wikipedia</a:t>
            </a:r>
            <a:r>
              <a:rPr lang="cs-CZ" sz="1800" dirty="0" smtClean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cs-CZ" sz="1800" dirty="0" smtClean="0">
                <a:solidFill>
                  <a:schemeClr val="bg1"/>
                </a:solidFill>
              </a:rPr>
              <a:t> </a:t>
            </a:r>
            <a:r>
              <a:rPr lang="cs-CZ" sz="1800" dirty="0" smtClean="0">
                <a:solidFill>
                  <a:schemeClr val="bg1"/>
                </a:solidFill>
              </a:rPr>
              <a:t>           Hlava</a:t>
            </a:r>
          </a:p>
          <a:p>
            <a:pPr algn="l"/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User\Desktop\Ice+Hockey+Day+16+hfwFoDVs3_K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135410"/>
            <a:ext cx="5544616" cy="3492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Words>96</Words>
  <Application>Microsoft Office PowerPoint</Application>
  <PresentationFormat>Předvádění na obrazovce (4:3)</PresentationFormat>
  <Paragraphs>50</Paragraphs>
  <Slides>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Tok</vt:lpstr>
      <vt:lpstr>SEVERNÍ EVROPA</vt:lpstr>
      <vt:lpstr>NORGE</vt:lpstr>
      <vt:lpstr>SVERIGE</vt:lpstr>
      <vt:lpstr>SUOMI</vt:lpstr>
      <vt:lpstr>DANMARK</vt:lpstr>
      <vt:lpstr>DĚKUJEME  ZA 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SEVERNÍ EVROPA</dc:title>
  <dc:creator>User</dc:creator>
  <cp:lastModifiedBy>User</cp:lastModifiedBy>
  <cp:revision>16</cp:revision>
  <dcterms:created xsi:type="dcterms:W3CDTF">2016-11-04T18:33:17Z</dcterms:created>
  <dcterms:modified xsi:type="dcterms:W3CDTF">2016-11-05T14:47:18Z</dcterms:modified>
</cp:coreProperties>
</file>