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74" r:id="rId3"/>
    <p:sldId id="273" r:id="rId4"/>
    <p:sldId id="278" r:id="rId5"/>
    <p:sldId id="279" r:id="rId6"/>
    <p:sldId id="275" r:id="rId7"/>
    <p:sldId id="280" r:id="rId8"/>
    <p:sldId id="276" r:id="rId9"/>
    <p:sldId id="281" r:id="rId10"/>
    <p:sldId id="277" r:id="rId11"/>
    <p:sldId id="25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>
        <p:scale>
          <a:sx n="107" d="100"/>
          <a:sy n="107" d="100"/>
        </p:scale>
        <p:origin x="1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A66D7-17A1-47A4-8451-9CBFA5B9E7FB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83F7E-6BB6-4B80-B959-8CBEC02C9B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03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5EC1D4A-A796-47C3-A63E-CE236FB377E2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Severní Evropa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23728" y="3429000"/>
            <a:ext cx="6172200" cy="685800"/>
          </a:xfrm>
        </p:spPr>
        <p:txBody>
          <a:bodyPr>
            <a:normAutofit/>
          </a:bodyPr>
          <a:lstStyle/>
          <a:p>
            <a:r>
              <a:rPr lang="cs-CZ" dirty="0" smtClean="0"/>
              <a:t>Matěj </a:t>
            </a:r>
            <a:r>
              <a:rPr lang="cs-CZ" dirty="0" err="1" smtClean="0"/>
              <a:t>Němeček,Jan</a:t>
            </a:r>
            <a:r>
              <a:rPr lang="cs-CZ" dirty="0" smtClean="0"/>
              <a:t> Dolejška</a:t>
            </a:r>
            <a:endParaRPr lang="cs-CZ" dirty="0"/>
          </a:p>
        </p:txBody>
      </p:sp>
      <p:pic>
        <p:nvPicPr>
          <p:cNvPr id="1027" name="Picture 3" descr="C:\Users\Renata\AppData\Local\Microsoft\Windows\Temporary Internet Files\Content.IE5\XZE8Q2M9\220px-Northern_europe_november_193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00" y="6160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16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cs-CZ" dirty="0" smtClean="0"/>
              <a:t>Hlavní město: </a:t>
            </a:r>
            <a:r>
              <a:rPr lang="cs-CZ" dirty="0" smtClean="0"/>
              <a:t>Helsinky</a:t>
            </a:r>
          </a:p>
          <a:p>
            <a:endParaRPr lang="cs-CZ" dirty="0" smtClean="0"/>
          </a:p>
          <a:p>
            <a:pPr marL="18288" indent="0">
              <a:buNone/>
            </a:pPr>
            <a:r>
              <a:rPr lang="cs-CZ" dirty="0" smtClean="0"/>
              <a:t>Počet obyvatel:5,4 mil.</a:t>
            </a:r>
          </a:p>
          <a:p>
            <a:endParaRPr lang="cs-CZ" dirty="0" smtClean="0"/>
          </a:p>
          <a:p>
            <a:pPr marL="18288" indent="0">
              <a:buNone/>
            </a:pPr>
            <a:r>
              <a:rPr lang="cs-CZ" dirty="0" smtClean="0"/>
              <a:t>Země tisíců jezer, značnou část rozlohy pokrývají lesy</a:t>
            </a:r>
          </a:p>
          <a:p>
            <a:endParaRPr lang="cs-CZ" dirty="0" smtClean="0"/>
          </a:p>
          <a:p>
            <a:pPr marL="18288" indent="0">
              <a:buNone/>
            </a:pPr>
            <a:r>
              <a:rPr lang="cs-CZ" dirty="0" smtClean="0"/>
              <a:t>Jeden z největších vývozců výrobků ze dřeva</a:t>
            </a:r>
          </a:p>
          <a:p>
            <a:pPr marL="384048" lvl="1" indent="0">
              <a:buNone/>
            </a:pPr>
            <a:r>
              <a:rPr lang="cs-CZ" dirty="0" smtClean="0"/>
              <a:t>1.výroba </a:t>
            </a:r>
            <a:r>
              <a:rPr lang="cs-CZ" dirty="0" smtClean="0"/>
              <a:t>strojů pro dřevozpracující průmysl</a:t>
            </a:r>
          </a:p>
          <a:p>
            <a:pPr marL="0" indent="0">
              <a:buNone/>
            </a:pPr>
            <a:endParaRPr lang="cs-CZ" dirty="0" smtClean="0"/>
          </a:p>
          <a:p>
            <a:pPr marL="18288" indent="0">
              <a:buNone/>
            </a:pPr>
            <a:r>
              <a:rPr lang="cs-CZ" dirty="0" smtClean="0"/>
              <a:t>Telekomunikační technika (Nokia)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Finsko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76706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757050"/>
            <a:ext cx="211223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8640"/>
            <a:ext cx="3707904" cy="198129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2" y="4437112"/>
            <a:ext cx="2712343" cy="180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32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Wikipedie</a:t>
            </a:r>
          </a:p>
          <a:p>
            <a:pPr marL="0" indent="0">
              <a:buNone/>
            </a:pPr>
            <a:r>
              <a:rPr lang="cs-CZ" sz="2400" dirty="0" smtClean="0"/>
              <a:t>Google obrázky</a:t>
            </a:r>
          </a:p>
          <a:p>
            <a:pPr marL="0" indent="0">
              <a:buNone/>
            </a:pPr>
            <a:r>
              <a:rPr lang="cs-CZ" sz="2400" dirty="0" smtClean="0"/>
              <a:t>Učebnice 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43800" cy="914400"/>
          </a:xfrm>
        </p:spPr>
        <p:txBody>
          <a:bodyPr/>
          <a:lstStyle/>
          <a:p>
            <a:r>
              <a:rPr lang="cs-CZ" dirty="0" smtClean="0"/>
              <a:t>Zdroj: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138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8288" indent="0">
              <a:buNone/>
            </a:pPr>
            <a:r>
              <a:rPr lang="cs-CZ" b="1" dirty="0" smtClean="0"/>
              <a:t>Země </a:t>
            </a:r>
            <a:r>
              <a:rPr lang="cs-CZ" b="1" dirty="0" err="1" smtClean="0"/>
              <a:t>vikingů</a:t>
            </a:r>
            <a:endParaRPr lang="cs-CZ" b="1" dirty="0" smtClean="0"/>
          </a:p>
          <a:p>
            <a:pPr marL="384048" lvl="1" indent="0">
              <a:buNone/>
            </a:pPr>
            <a:r>
              <a:rPr lang="cs-CZ" dirty="0" smtClean="0"/>
              <a:t>1.skandinávští </a:t>
            </a:r>
            <a:r>
              <a:rPr lang="cs-CZ" dirty="0" smtClean="0"/>
              <a:t>mořeplavci 8.-11. století</a:t>
            </a:r>
          </a:p>
          <a:p>
            <a:pPr marL="384048" lvl="1" indent="0">
              <a:buNone/>
            </a:pPr>
            <a:r>
              <a:rPr lang="cs-CZ" dirty="0" smtClean="0"/>
              <a:t>2.„viking</a:t>
            </a:r>
            <a:r>
              <a:rPr lang="cs-CZ" dirty="0" smtClean="0"/>
              <a:t>“- loupeživá výprava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18288" indent="0">
              <a:buNone/>
            </a:pPr>
            <a:r>
              <a:rPr lang="cs-CZ" b="1" dirty="0" smtClean="0"/>
              <a:t>Povrch poznamenán činností pevninských ledovců</a:t>
            </a:r>
            <a:endParaRPr lang="cs-CZ" dirty="0" smtClean="0"/>
          </a:p>
          <a:p>
            <a:pPr marL="384048" lvl="1" indent="0">
              <a:buNone/>
            </a:pPr>
            <a:r>
              <a:rPr lang="cs-CZ" dirty="0" smtClean="0"/>
              <a:t>1.hluboká </a:t>
            </a:r>
            <a:r>
              <a:rPr lang="cs-CZ" dirty="0" smtClean="0"/>
              <a:t>ledovcová údolí</a:t>
            </a:r>
          </a:p>
          <a:p>
            <a:pPr marL="384048" lvl="1" indent="0">
              <a:buNone/>
            </a:pPr>
            <a:r>
              <a:rPr lang="cs-CZ" dirty="0" smtClean="0"/>
              <a:t>2.</a:t>
            </a:r>
            <a:r>
              <a:rPr lang="cs-CZ" dirty="0" smtClean="0"/>
              <a:t>jezera </a:t>
            </a:r>
            <a:r>
              <a:rPr lang="cs-CZ" dirty="0" smtClean="0"/>
              <a:t>a rozlehlé bažiny (Finsko, Švédsko)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18288" indent="0">
              <a:buNone/>
            </a:pPr>
            <a:r>
              <a:rPr lang="cs-CZ" b="1" dirty="0" smtClean="0"/>
              <a:t>Chladné podnebí- většina území leží na rozhraní mírného a studeného teplotního pásu</a:t>
            </a:r>
          </a:p>
          <a:p>
            <a:endParaRPr lang="cs-CZ" dirty="0" smtClean="0"/>
          </a:p>
          <a:p>
            <a:pPr marL="18288" indent="0">
              <a:buNone/>
            </a:pPr>
            <a:r>
              <a:rPr lang="cs-CZ" b="1" dirty="0" smtClean="0"/>
              <a:t>Většina obyvatel Severní Evropy patří ke Germánským národům</a:t>
            </a:r>
          </a:p>
          <a:p>
            <a:pPr marL="384048" lvl="1" indent="0">
              <a:buNone/>
            </a:pPr>
            <a:r>
              <a:rPr lang="cs-CZ" b="1" dirty="0" smtClean="0"/>
              <a:t>1.nízká </a:t>
            </a:r>
            <a:r>
              <a:rPr lang="cs-CZ" b="1" dirty="0" smtClean="0"/>
              <a:t>hustota zalidnění</a:t>
            </a:r>
          </a:p>
          <a:p>
            <a:endParaRPr lang="cs-CZ" b="1" dirty="0"/>
          </a:p>
          <a:p>
            <a:pPr marL="18288" indent="0">
              <a:buNone/>
            </a:pPr>
            <a:r>
              <a:rPr lang="cs-CZ" b="1" dirty="0" smtClean="0"/>
              <a:t>Vysoká hospodářská úroveň (ropa, zemědělství, rybolov)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Severní Evropa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670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268760"/>
            <a:ext cx="6096000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cs-CZ" sz="3800" b="1" dirty="0" smtClean="0">
              <a:solidFill>
                <a:srgbClr val="FF0000"/>
              </a:solidFill>
            </a:endParaRPr>
          </a:p>
          <a:p>
            <a:endParaRPr lang="cs-CZ" sz="3800" b="1" dirty="0" smtClean="0">
              <a:solidFill>
                <a:srgbClr val="FF0000"/>
              </a:solidFill>
            </a:endParaRPr>
          </a:p>
          <a:p>
            <a:pPr marL="18288" indent="0">
              <a:buNone/>
            </a:pPr>
            <a:r>
              <a:rPr lang="cs-CZ" sz="3800" b="1" dirty="0" smtClean="0">
                <a:solidFill>
                  <a:srgbClr val="FF0000"/>
                </a:solidFill>
              </a:rPr>
              <a:t>Norsko</a:t>
            </a:r>
            <a:endParaRPr lang="cs-CZ" sz="3800" b="1" dirty="0" smtClean="0">
              <a:solidFill>
                <a:srgbClr val="FF0000"/>
              </a:solidFill>
            </a:endParaRPr>
          </a:p>
          <a:p>
            <a:pPr marL="18288" indent="0">
              <a:buNone/>
            </a:pPr>
            <a:r>
              <a:rPr lang="cs-CZ" sz="3800" b="1" dirty="0" smtClean="0">
                <a:solidFill>
                  <a:srgbClr val="FF0000"/>
                </a:solidFill>
              </a:rPr>
              <a:t>Švédsko</a:t>
            </a:r>
            <a:endParaRPr lang="cs-CZ" sz="3800" b="1" dirty="0" smtClean="0">
              <a:solidFill>
                <a:srgbClr val="FF0000"/>
              </a:solidFill>
            </a:endParaRPr>
          </a:p>
          <a:p>
            <a:pPr marL="18288" indent="0">
              <a:buNone/>
            </a:pPr>
            <a:r>
              <a:rPr lang="cs-CZ" sz="3800" b="1" dirty="0" smtClean="0">
                <a:solidFill>
                  <a:srgbClr val="FF0000"/>
                </a:solidFill>
              </a:rPr>
              <a:t>Finsko</a:t>
            </a:r>
          </a:p>
          <a:p>
            <a:endParaRPr lang="cs-CZ" sz="3800" b="1" dirty="0" smtClean="0">
              <a:solidFill>
                <a:srgbClr val="FF0000"/>
              </a:solidFill>
            </a:endParaRPr>
          </a:p>
          <a:p>
            <a:endParaRPr lang="cs-CZ" sz="3800" b="1" dirty="0" smtClean="0">
              <a:solidFill>
                <a:srgbClr val="FF0000"/>
              </a:solidFill>
            </a:endParaRPr>
          </a:p>
          <a:p>
            <a:endParaRPr lang="cs-CZ" sz="3800" b="1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Státy Severní Evropy</a:t>
            </a:r>
            <a:endParaRPr lang="cs-CZ" dirty="0"/>
          </a:p>
        </p:txBody>
      </p:sp>
      <p:pic>
        <p:nvPicPr>
          <p:cNvPr id="1026" name="Picture 2" descr="Soubor:Europe countries map 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212468" cy="353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2843808" y="1412776"/>
            <a:ext cx="324036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131840" y="1484784"/>
            <a:ext cx="331236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2843808" y="1484784"/>
            <a:ext cx="3978442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327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1125"/>
            <a:ext cx="4762500" cy="584835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36096" y="76470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Mapa Severní Evropy a jejího okolí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341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6795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cs-CZ" dirty="0" smtClean="0"/>
              <a:t>Hlavní město: </a:t>
            </a:r>
            <a:r>
              <a:rPr lang="cs-CZ" dirty="0" smtClean="0"/>
              <a:t>Oslo</a:t>
            </a:r>
          </a:p>
          <a:p>
            <a:pPr marL="18288" indent="0">
              <a:buNone/>
            </a:pPr>
            <a:endParaRPr lang="cs-CZ" dirty="0" smtClean="0"/>
          </a:p>
          <a:p>
            <a:pPr marL="18288" indent="0">
              <a:buNone/>
            </a:pPr>
            <a:r>
              <a:rPr lang="cs-CZ" dirty="0" smtClean="0"/>
              <a:t>Počet obyvatel:5,2 mil.</a:t>
            </a:r>
          </a:p>
          <a:p>
            <a:pPr marL="18288" indent="0">
              <a:buNone/>
            </a:pPr>
            <a:endParaRPr lang="cs-CZ" dirty="0" smtClean="0"/>
          </a:p>
          <a:p>
            <a:pPr marL="18288" indent="0">
              <a:buNone/>
            </a:pPr>
            <a:r>
              <a:rPr lang="cs-CZ" dirty="0" smtClean="0"/>
              <a:t>Světová rybářská </a:t>
            </a:r>
            <a:r>
              <a:rPr lang="cs-CZ" dirty="0" smtClean="0"/>
              <a:t>velmoc</a:t>
            </a:r>
          </a:p>
          <a:p>
            <a:pPr marL="18288" indent="0">
              <a:buNone/>
            </a:pPr>
            <a:endParaRPr lang="cs-CZ" dirty="0" smtClean="0"/>
          </a:p>
          <a:p>
            <a:pPr marL="18288" indent="0">
              <a:buNone/>
            </a:pPr>
            <a:r>
              <a:rPr lang="cs-CZ" dirty="0" smtClean="0"/>
              <a:t>Významná těžba ropy a zemního plynu v Severním moři</a:t>
            </a:r>
          </a:p>
          <a:p>
            <a:endParaRPr lang="cs-CZ" dirty="0" smtClean="0"/>
          </a:p>
          <a:p>
            <a:pPr marL="18288" indent="0">
              <a:buNone/>
            </a:pPr>
            <a:r>
              <a:rPr lang="cs-CZ" dirty="0" smtClean="0"/>
              <a:t>Hydroelektrárny- 1. ve výrobě el. energie</a:t>
            </a:r>
          </a:p>
          <a:p>
            <a:endParaRPr lang="cs-CZ" dirty="0" smtClean="0"/>
          </a:p>
          <a:p>
            <a:pPr marL="18288" indent="0">
              <a:buNone/>
            </a:pPr>
            <a:r>
              <a:rPr lang="cs-CZ" dirty="0" smtClean="0"/>
              <a:t>Přístavy: Bergen, </a:t>
            </a:r>
            <a:r>
              <a:rPr lang="cs-CZ" dirty="0" err="1" smtClean="0"/>
              <a:t>Trondheim</a:t>
            </a:r>
            <a:r>
              <a:rPr lang="cs-CZ" dirty="0" smtClean="0"/>
              <a:t>, </a:t>
            </a:r>
            <a:r>
              <a:rPr lang="cs-CZ" dirty="0" err="1" smtClean="0"/>
              <a:t>Narvik</a:t>
            </a: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Norsko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73" y="332656"/>
            <a:ext cx="1560430" cy="11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723195"/>
            <a:ext cx="1985797" cy="148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509120"/>
            <a:ext cx="3312368" cy="207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15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1625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8288" indent="0">
              <a:buNone/>
            </a:pPr>
            <a:r>
              <a:rPr lang="cs-CZ" dirty="0" smtClean="0"/>
              <a:t>Hlavní město: Stockholm</a:t>
            </a:r>
          </a:p>
          <a:p>
            <a:pPr marL="18288" indent="0">
              <a:buNone/>
            </a:pPr>
            <a:r>
              <a:rPr lang="cs-CZ" dirty="0" smtClean="0"/>
              <a:t>Obyvatelstvo</a:t>
            </a:r>
          </a:p>
          <a:p>
            <a:pPr marL="384048" lvl="1" indent="0">
              <a:buNone/>
            </a:pPr>
            <a:r>
              <a:rPr lang="cs-CZ" dirty="0" smtClean="0"/>
              <a:t>1.největší </a:t>
            </a:r>
            <a:r>
              <a:rPr lang="cs-CZ" dirty="0" smtClean="0"/>
              <a:t>počet obyvatel v regionu</a:t>
            </a:r>
          </a:p>
          <a:p>
            <a:pPr marL="384048" lvl="1" indent="0">
              <a:buNone/>
            </a:pPr>
            <a:r>
              <a:rPr lang="cs-CZ" dirty="0" smtClean="0"/>
              <a:t>2.žijí </a:t>
            </a:r>
            <a:r>
              <a:rPr lang="cs-CZ" dirty="0" smtClean="0"/>
              <a:t>převážně na jihu </a:t>
            </a:r>
            <a:r>
              <a:rPr lang="cs-CZ" dirty="0" smtClean="0"/>
              <a:t>území</a:t>
            </a:r>
          </a:p>
          <a:p>
            <a:pPr marL="384048" lvl="1" indent="0">
              <a:buNone/>
            </a:pPr>
            <a:r>
              <a:rPr lang="cs-CZ" dirty="0" smtClean="0"/>
              <a:t>3.Počet obyvatel 9,5 mil.</a:t>
            </a:r>
          </a:p>
          <a:p>
            <a:pPr marL="384048" lvl="1" indent="0">
              <a:buNone/>
            </a:pPr>
            <a:endParaRPr lang="cs-CZ" dirty="0" smtClean="0"/>
          </a:p>
          <a:p>
            <a:pPr marL="18288" indent="0">
              <a:buNone/>
            </a:pPr>
            <a:r>
              <a:rPr lang="cs-CZ" dirty="0" smtClean="0"/>
              <a:t>Největší rozloha, značná část pokryta tajgou</a:t>
            </a:r>
          </a:p>
          <a:p>
            <a:pPr marL="18288" indent="0">
              <a:buNone/>
            </a:pPr>
            <a:r>
              <a:rPr lang="cs-CZ" dirty="0" smtClean="0"/>
              <a:t>Zemědělství</a:t>
            </a:r>
            <a:endParaRPr lang="cs-CZ" dirty="0" smtClean="0"/>
          </a:p>
          <a:p>
            <a:pPr marL="384048" lvl="1" indent="0">
              <a:buNone/>
            </a:pPr>
            <a:r>
              <a:rPr lang="cs-CZ" dirty="0" smtClean="0"/>
              <a:t>1.Rybolov</a:t>
            </a:r>
          </a:p>
          <a:p>
            <a:pPr marL="384048" lvl="1" indent="0">
              <a:buNone/>
            </a:pPr>
            <a:endParaRPr lang="cs-CZ" dirty="0" smtClean="0"/>
          </a:p>
          <a:p>
            <a:pPr marL="18288" indent="0">
              <a:buNone/>
            </a:pPr>
            <a:r>
              <a:rPr lang="cs-CZ" dirty="0" smtClean="0"/>
              <a:t>Průmysl zaměřen na výrobu kvalitních ocelí, automobilní </a:t>
            </a:r>
            <a:r>
              <a:rPr lang="cs-CZ" dirty="0" smtClean="0"/>
              <a:t>průmysl</a:t>
            </a:r>
          </a:p>
          <a:p>
            <a:pPr marL="18288" indent="0">
              <a:buNone/>
            </a:pPr>
            <a:endParaRPr lang="cs-CZ" dirty="0" smtClean="0"/>
          </a:p>
          <a:p>
            <a:pPr marL="18288" indent="0">
              <a:buNone/>
            </a:pPr>
            <a:r>
              <a:rPr lang="cs-CZ" dirty="0" smtClean="0"/>
              <a:t>Přístavy</a:t>
            </a:r>
            <a:r>
              <a:rPr lang="cs-CZ" dirty="0" smtClean="0"/>
              <a:t>: Göteborg, </a:t>
            </a:r>
            <a:r>
              <a:rPr lang="cs-CZ" dirty="0" smtClean="0"/>
              <a:t>Malmö</a:t>
            </a:r>
          </a:p>
          <a:p>
            <a:pPr marL="18288" indent="0">
              <a:buNone/>
            </a:pPr>
            <a:endParaRPr lang="cs-CZ" dirty="0" smtClean="0"/>
          </a:p>
          <a:p>
            <a:pPr marL="18288" indent="0">
              <a:buNone/>
            </a:pPr>
            <a:r>
              <a:rPr lang="cs-CZ" dirty="0"/>
              <a:t>N</a:t>
            </a:r>
            <a:r>
              <a:rPr lang="cs-CZ" dirty="0" smtClean="0"/>
              <a:t>ábytkářský </a:t>
            </a:r>
            <a:r>
              <a:rPr lang="cs-CZ" dirty="0" err="1" smtClean="0"/>
              <a:t>průmysl:IKEA</a:t>
            </a: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261" y="4437112"/>
            <a:ext cx="7543800" cy="914400"/>
          </a:xfrm>
        </p:spPr>
        <p:txBody>
          <a:bodyPr/>
          <a:lstStyle/>
          <a:p>
            <a:r>
              <a:rPr lang="cs-CZ" dirty="0" smtClean="0"/>
              <a:t>Švédsko</a:t>
            </a:r>
            <a:endParaRPr lang="cs-CZ" dirty="0"/>
          </a:p>
        </p:txBody>
      </p:sp>
      <p:pic>
        <p:nvPicPr>
          <p:cNvPr id="4" name="Picture 2" descr="Soubor:Flag of Swede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1800200" cy="112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2932474" cy="182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72" y="116632"/>
            <a:ext cx="2690698" cy="13681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063645"/>
            <a:ext cx="2543160" cy="13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93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9357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Živl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467</TotalTime>
  <Words>207</Words>
  <Application>Microsoft Office PowerPoint</Application>
  <PresentationFormat>Předvádění na obrazovce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Živly</vt:lpstr>
      <vt:lpstr>Severní Evropa</vt:lpstr>
      <vt:lpstr>Severní Evropa</vt:lpstr>
      <vt:lpstr>Státy Severní Evropy</vt:lpstr>
      <vt:lpstr>Prezentace aplikace PowerPoint</vt:lpstr>
      <vt:lpstr>Prezentace aplikace PowerPoint</vt:lpstr>
      <vt:lpstr>Norsko</vt:lpstr>
      <vt:lpstr>Prezentace aplikace PowerPoint</vt:lpstr>
      <vt:lpstr>Švédsko</vt:lpstr>
      <vt:lpstr>Prezentace aplikace PowerPoint</vt:lpstr>
      <vt:lpstr>Finsko</vt:lpstr>
      <vt:lpstr>Zdroj: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Aleš</dc:creator>
  <cp:lastModifiedBy>Renata</cp:lastModifiedBy>
  <cp:revision>87</cp:revision>
  <dcterms:created xsi:type="dcterms:W3CDTF">2012-10-27T12:12:25Z</dcterms:created>
  <dcterms:modified xsi:type="dcterms:W3CDTF">2016-11-12T11:08:46Z</dcterms:modified>
</cp:coreProperties>
</file>